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676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7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8563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0309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8543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75427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77274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80339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4430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9304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590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7778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93910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62635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88580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41687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8397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7838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74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2D3FFE-C033-47A9-BAF9-8C8C0BDB053E}" type="datetimeFigureOut">
              <a:rPr lang="en-US" smtClean="0"/>
              <a:pPr/>
              <a:t>10/20/2020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F90722D-5FA9-4AAF-A2E7-6A38E835921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2988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53048" y="386367"/>
            <a:ext cx="8734064" cy="34295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Corona 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has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Accelerated 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Alibaba’s 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hopping </a:t>
            </a:r>
            <a:r>
              <a:rPr lang="en-US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ells </a:t>
            </a:r>
            <a:r>
              <a:rPr lang="en-US" sz="4000" i="1" dirty="0"/>
              <a:t/>
            </a:r>
            <a:br>
              <a:rPr lang="en-US" sz="4000" i="1" dirty="0"/>
            </a:br>
            <a:endParaRPr lang="en-US" sz="4000" i="1" dirty="0"/>
          </a:p>
        </p:txBody>
      </p:sp>
    </p:spTree>
    <p:extLst>
      <p:ext uri="{BB962C8B-B14F-4D97-AF65-F5344CB8AC3E}">
        <p14:creationId xmlns="" xmlns:p14="http://schemas.microsoft.com/office/powerpoint/2010/main" val="1326678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4" cy="100133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1687133"/>
            <a:ext cx="10018713" cy="3124201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Alibaba’s online shopping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expanded since the onset of Covid-19.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Alibaba has bought Sun Art shares to boot its online market.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closure of eateries and restaurants, consumers have been purchasing food from online bright spots.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orders have rapidly grown since the onset of Covid-19.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878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Alibaba’s 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between 2017 and 2019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7341" y="1531728"/>
            <a:ext cx="10018713" cy="3718560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bought a first 36% stake of $ 2.9 b from Sun Art.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 Art is a Hong Kong-listed company, and it has stores in China under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RT-Mart (Xie &amp; Otto,2020).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deal would make Alibaba own 72% of Sun Art with revenues amounting to $1.2b.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first year, Sun Art revenues grew by 5%, equivalent to $7.9b.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618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1229" y="0"/>
            <a:ext cx="6748530" cy="1081825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/>
            </a:r>
            <a:br>
              <a:rPr lang="en-US" sz="2000" dirty="0"/>
            </a:br>
            <a:r>
              <a:rPr lang="en-US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state of Sun Art and Walmart </a:t>
            </a:r>
            <a:r>
              <a:rPr lang="en-US" sz="2700" b="1" dirty="0"/>
              <a:t/>
            </a:r>
            <a:br>
              <a:rPr lang="en-US" sz="2700" b="1" dirty="0"/>
            </a:br>
            <a:r>
              <a:rPr lang="en-US" sz="2000" b="1" dirty="0"/>
              <a:t/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1070" y="953037"/>
            <a:ext cx="9970437" cy="309951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 Art is a big box store in China.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sells everything ranging from clothes to groceries.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Sun Art had a share of 14.1% of the country’s hypermarket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(Xie &amp; Otto,2020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2019, Walmart had a market share of 10.3% of the country’s hypermarket share.</a:t>
            </a:r>
          </a:p>
          <a:p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Walmart sold its e-commerce website to JD.com Inc. in 2016.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7952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096818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Impacts of Coronavirus to Alibaba online selling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1461427"/>
            <a:ext cx="10310526" cy="422101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It’s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orders have been rapidly escalating.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presence of physical stores has enabled it to build e-commerce capabilities.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 owns Freshippo, a growing supermarket with more than 220 stores selling fresh produce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groceries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(Xie &amp; Otto,2020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product can be accessed via online platforms.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 CEO Daniel Zhang said that sales in Freshppo had doubled due to online shopping.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Coronavirus Pandemic has boosted online orders significantly. </a:t>
            </a:r>
          </a:p>
        </p:txBody>
      </p:sp>
    </p:spTree>
    <p:extLst>
      <p:ext uri="{BB962C8B-B14F-4D97-AF65-F5344CB8AC3E}">
        <p14:creationId xmlns="" xmlns:p14="http://schemas.microsoft.com/office/powerpoint/2010/main" val="504912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582" y="425003"/>
            <a:ext cx="10062503" cy="941230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Impacts of taking control of San Arts operations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9403" y="1159099"/>
            <a:ext cx="9111737" cy="4061009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of the Arts operation would aid Alibaba to expand its online selling strategy.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online platform has helped Alibaba to First Track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sales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(Xie &amp; Otto,2020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San Art sales have increased significantly, and it is planning to rely hugely on online selling.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Alibaba’s effective delivery services have boosted San Art meet customer preferences.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18027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1183" y="175493"/>
            <a:ext cx="10018713" cy="764665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Alibaba’s plans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1183" y="940158"/>
            <a:ext cx="10018713" cy="3124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 is planning to expand physical stores to make products more available.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It's planning to buy more Sun Arts shares in France, amounting to 19% of the total market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(Xie &amp; Otto,2020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 plans to make sun Arts remain listed in the Hong Kong market share.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plans to be competitive than its rivalries.	</a:t>
            </a:r>
          </a:p>
        </p:txBody>
      </p:sp>
    </p:spTree>
    <p:extLst>
      <p:ext uri="{BB962C8B-B14F-4D97-AF65-F5344CB8AC3E}">
        <p14:creationId xmlns="" xmlns:p14="http://schemas.microsoft.com/office/powerpoint/2010/main" val="3053806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4" cy="1078606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1" y="1764407"/>
            <a:ext cx="10018712" cy="3550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S.,W &amp; Otto, B.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Alibaba Takes on Walmart in China With $3.6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Billion Investment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Hypermarket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Chain. Available at 	https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://www.wsj.com/articles/alibaba-takes-on-walmart-in-china-with-3􀁦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	billion-investment-in-hypermarket-chain-11603107669</a:t>
            </a:r>
          </a:p>
        </p:txBody>
      </p:sp>
    </p:spTree>
    <p:extLst>
      <p:ext uri="{BB962C8B-B14F-4D97-AF65-F5344CB8AC3E}">
        <p14:creationId xmlns="" xmlns:p14="http://schemas.microsoft.com/office/powerpoint/2010/main" val="3414326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701</TotalTime>
  <Words>430</Words>
  <Application>Microsoft Office PowerPoint</Application>
  <PresentationFormat>Custom</PresentationFormat>
  <Paragraphs>38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Parallax</vt:lpstr>
      <vt:lpstr>     Corona Virus has Accelerated Alibaba’s Online Shopping Sells  </vt:lpstr>
      <vt:lpstr>Background </vt:lpstr>
      <vt:lpstr>Alibaba’s history between 2017 and 2019  </vt:lpstr>
      <vt:lpstr> The current state of Sun Art and Walmart   </vt:lpstr>
      <vt:lpstr>Impacts of Coronavirus to Alibaba online selling </vt:lpstr>
      <vt:lpstr>Impacts of taking control of San Arts operations </vt:lpstr>
      <vt:lpstr>Alibaba’s plans  </vt:lpstr>
      <vt:lpstr>Source </vt:lpstr>
    </vt:vector>
  </TitlesOfParts>
  <Company>Bryant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Citarell</dc:creator>
  <cp:lastModifiedBy>Kevin</cp:lastModifiedBy>
  <cp:revision>36</cp:revision>
  <dcterms:created xsi:type="dcterms:W3CDTF">2020-10-05T17:48:05Z</dcterms:created>
  <dcterms:modified xsi:type="dcterms:W3CDTF">2020-10-20T08:42:53Z</dcterms:modified>
</cp:coreProperties>
</file>